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9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3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7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4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4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2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8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662B5-FA64-4585-BB98-8EABC0D0723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AFE4-671F-4F8E-8EAC-F2DE59534A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3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2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1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9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4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5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6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1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2021-12-22T06:48:36Z</dcterms:created>
  <dcterms:modified xsi:type="dcterms:W3CDTF">2021-12-22T07:16:09Z</dcterms:modified>
</cp:coreProperties>
</file>